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8" r:id="rId9"/>
    <p:sldId id="114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本文主要讲述了作者为妈妈做苹果派的经历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从中领悟到过程比结果更重要的道理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文章还提供了三条建议来帮助人们更好地享受过程。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488" y="885274"/>
            <a:ext cx="10613436" cy="1344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651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morning, I got up early and decided to make an apple pie for my mum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called my grandma for help, followed a TV programme to make jam and waited excitedly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enjoyed every step so much that I didn’t notice three hours pass by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the pie looked terrible and was not that delicious, Mum ate it up and told me it was the best pie that she had ever had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the first time, I realized that although I didn’t make the pie successfully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really enjoyed the process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过程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process is important because it brings us something bigger than the result itself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is, we always have new experiences in the process, which may help us improve our skills or form good relationships with others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we just focus on the result and do not enjoy the process, we will be more likely to feel disappointed and want to give up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result, we will never understand the real meaning of success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9856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in this busy world, we see a lot of successful people are in competition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can we enjoy the process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 the question has the answer in itself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always compare yourself with others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 of all, we are all different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some, success means being famous, while for others, it may be health or power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 your own ride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 down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need to stop expecting immediate results in what you do and learn to be patient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Impatience leads to unhappiness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it slowly, but never stop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Reward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奖励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yourself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Divide the process into small steps, and give yourself a reward after completing each of them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if you are in the process of losing weight, enjoy your favourite cake once in a while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writer start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giving an example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comparing facts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using old sayings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listing numbers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2135" y="907050"/>
            <a:ext cx="4452814" cy="43501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38622" y="84971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5487" y="2394754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推理判断题。根据第一段中的</a:t>
            </a:r>
            <a:r>
              <a:rPr lang="en-US" altLang="zh-CN" sz="2400" dirty="0">
                <a:cs typeface="Times New Roman" panose="02020603050405020304" pitchFamily="18" charset="0"/>
              </a:rPr>
              <a:t>“One </a:t>
            </a:r>
            <a:r>
              <a:rPr lang="en-US" altLang="zh-CN" sz="2400" dirty="0" err="1">
                <a:cs typeface="Times New Roman" panose="02020603050405020304" pitchFamily="18" charset="0"/>
              </a:rPr>
              <a:t>morning,I</a:t>
            </a:r>
            <a:r>
              <a:rPr lang="en-US" altLang="zh-CN" sz="2400" dirty="0">
                <a:cs typeface="Times New Roman" panose="02020603050405020304" pitchFamily="18" charset="0"/>
              </a:rPr>
              <a:t> got up early and decided to make an apple pie for my mum.”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一天早晨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我早早起床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决定为妈妈做一份苹果派。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作者是通过结合自身做苹果派的例子来开始文章的。故选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from the mother’s reaction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pie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disliked the pie and told the truth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actually found the pie delicious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wanted to encourage the writer’s effort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wanted to show her cooking skills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501008"/>
            <a:ext cx="1148121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sz="2400" dirty="0">
                <a:cs typeface="Times New Roman" panose="02020603050405020304" pitchFamily="18" charset="0"/>
              </a:rPr>
              <a:t>“Although the pie looked terrible and was not that delicious, Mum ate it up and told me it was the best pie that she had ever had.”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尽管那块派看起来很糟糕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也不怎么好吃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但妈妈把它吃完了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并告诉我那是她吃过最好的派。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虽然派看起来很糟糕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也没那么好吃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但妈妈把它吃光了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告诉作者这是她吃过的最好的派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说明妈妈是在鼓励作者。故选</a:t>
            </a:r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passage, who might enjoy the process better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Tom, who focuses only on final goals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Jack, who breaks tasks into steps and rewards himself often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Lucy, who always compares her clothes with others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Anna, who always gets angry if she doesn’t see results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8367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501008"/>
            <a:ext cx="114812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细节理解题。根据最后一段中的</a:t>
            </a:r>
            <a:r>
              <a:rPr lang="en-US" altLang="zh-CN" sz="2400" dirty="0">
                <a:cs typeface="Times New Roman" panose="02020603050405020304" pitchFamily="18" charset="0"/>
              </a:rPr>
              <a:t>“Divide the process into small </a:t>
            </a:r>
            <a:r>
              <a:rPr lang="en-US" altLang="zh-CN" sz="2400" dirty="0" err="1">
                <a:cs typeface="Times New Roman" panose="02020603050405020304" pitchFamily="18" charset="0"/>
              </a:rPr>
              <a:t>steps,and</a:t>
            </a:r>
            <a:r>
              <a:rPr lang="en-US" altLang="zh-CN" sz="2400" dirty="0">
                <a:cs typeface="Times New Roman" panose="02020603050405020304" pitchFamily="18" charset="0"/>
              </a:rPr>
              <a:t> give yourself a reward after completing each of them.”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将过程分成小步骤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并在完成每一步后奖励自己。</a:t>
            </a:r>
            <a:r>
              <a:rPr lang="zh-CN" altLang="zh-CN" sz="2400" dirty="0">
                <a:cs typeface="Times New Roman" panose="02020603050405020304" pitchFamily="18" charset="0"/>
              </a:rPr>
              <a:t>）可知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享受过程的一个做法是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把这个过程分成几个小步骤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并在完成每个步骤后给自己一个奖励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选项中杰克的做法符合。故选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 bwMode="auto">
          <a:xfrm>
            <a:off x="360620" y="2637222"/>
            <a:ext cx="11484352" cy="1130234"/>
          </a:xfrm>
          <a:prstGeom prst="rect">
            <a:avLst/>
          </a:prstGeom>
          <a:solidFill>
            <a:srgbClr val="E1F4FC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973263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推断题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定位末三段的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享受过程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方法 </a:t>
            </a:r>
            <a:r>
              <a:rPr lang="en-US" altLang="zh-CN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杰克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分步奖励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建议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项正确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。汤姆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安娜只重结果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露西爱攀比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皆违背文章主旨。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620" y="2564904"/>
            <a:ext cx="1981098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11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best title of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 Give Up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Results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 the Process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Means Happiness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6503" y="827039"/>
            <a:ext cx="3375177" cy="47072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38622" y="83609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5487" y="3501008"/>
            <a:ext cx="1148121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标题归纳题。根据第三段中的</a:t>
            </a:r>
            <a:r>
              <a:rPr lang="en-US" altLang="zh-CN" sz="2400" dirty="0">
                <a:cs typeface="Times New Roman" panose="02020603050405020304" pitchFamily="18" charset="0"/>
              </a:rPr>
              <a:t>“How can we enjoy the process</a:t>
            </a:r>
            <a:r>
              <a:rPr lang="zh-CN" altLang="zh-CN" sz="2400" dirty="0">
                <a:cs typeface="Times New Roman" panose="02020603050405020304" pitchFamily="18" charset="0"/>
              </a:rPr>
              <a:t>？</a:t>
            </a:r>
            <a:r>
              <a:rPr lang="en-US" altLang="zh-CN" sz="2400" dirty="0" err="1">
                <a:cs typeface="Times New Roman" panose="02020603050405020304" pitchFamily="18" charset="0"/>
              </a:rPr>
              <a:t>Well,the</a:t>
            </a:r>
            <a:r>
              <a:rPr lang="en-US" altLang="zh-CN" sz="2400" dirty="0">
                <a:cs typeface="Times New Roman" panose="02020603050405020304" pitchFamily="18" charset="0"/>
              </a:rPr>
              <a:t> question has the answer in itself.”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我们如何享受这个过程呢</a:t>
            </a:r>
            <a:r>
              <a:rPr lang="zh-CN" altLang="zh-CN" sz="2400" dirty="0">
                <a:cs typeface="Times New Roman" panose="02020603050405020304" pitchFamily="18" charset="0"/>
              </a:rPr>
              <a:t>？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其实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问题本身就有答案。</a:t>
            </a:r>
            <a:r>
              <a:rPr lang="zh-CN" altLang="zh-CN" sz="2400" dirty="0">
                <a:cs typeface="Times New Roman" panose="02020603050405020304" pitchFamily="18" charset="0"/>
              </a:rPr>
              <a:t>）并结合全文内容可知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本文主要讲述了作者为妈妈做苹果派的经历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从中领悟到过程比结果更重要的道理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文章还提供了三条建议来帮助人们更好地享受过程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享受过程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最契合主旨。故选</a:t>
            </a:r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4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620</Words>
  <Application>Microsoft Office PowerPoint</Application>
  <PresentationFormat>自定义</PresentationFormat>
  <Paragraphs>36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449</cp:revision>
  <dcterms:created xsi:type="dcterms:W3CDTF">2020-11-06T05:24:00Z</dcterms:created>
  <dcterms:modified xsi:type="dcterms:W3CDTF">2025-09-17T19:00:20Z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